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5088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2" y="0"/>
            <a:ext cx="3035088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0563"/>
            <a:ext cx="4613275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381103"/>
            <a:ext cx="5603240" cy="41505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605"/>
            <a:ext cx="3035088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2" y="8760605"/>
            <a:ext cx="3035088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7163" y="1154113"/>
            <a:ext cx="4149725" cy="311150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969466A-595D-444D-AB03-67E045C0D3BD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96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437309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719046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1080246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All part display on board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394446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39444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3944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5468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6992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Dispatch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851646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:-SPD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851646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:-BAJAJ &amp; AFTER MKT	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394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546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699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851646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851646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PACKING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394446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470646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05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Arial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3944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3944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5468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699246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6992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1080246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To Increase the operator part  Visibility while picking and Packing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en-US" sz="1050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 PART IDENTIFICATION ON DISPLAY BOARD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461246"/>
            <a:ext cx="304165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</a:t>
            </a:r>
          </a:p>
          <a:p>
            <a:endParaRPr lang="en-US" altLang="en-US" sz="1050" dirty="0"/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385046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3850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5374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6898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8422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3850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537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689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01.07.2016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842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04.07.2016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2129583"/>
            <a:ext cx="2514600" cy="721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1.Priya Deshmukh  2. Abhishekh Gored</a:t>
            </a:r>
            <a:endParaRPr lang="en-US" alt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604246"/>
            <a:ext cx="2513012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 smtClean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1.100 % Accuracy for material visibility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32846"/>
            <a:ext cx="251301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272959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6033246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87325" y="5769306"/>
            <a:ext cx="3006725" cy="2639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899646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en-US" sz="1050" b="1" dirty="0" smtClean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 marL="228600" indent="-228600">
              <a:buAutoNum type="arabicPeriod"/>
            </a:pPr>
            <a:r>
              <a:rPr lang="en-US" altLang="en-US" sz="1050" dirty="0" smtClean="0"/>
              <a:t>Possibility of wrong material picking and packing</a:t>
            </a:r>
          </a:p>
          <a:p>
            <a:pPr marL="228600" indent="-228600">
              <a:buAutoNum type="arabicPeriod"/>
            </a:pPr>
            <a:r>
              <a:rPr lang="en-US" altLang="en-US" sz="1050" dirty="0" smtClean="0"/>
              <a:t>Possibility of wrong material dispatch to customer</a:t>
            </a:r>
          </a:p>
          <a:p>
            <a:pPr marL="228600" indent="-228600">
              <a:buAutoNum type="arabicPeriod"/>
            </a:pPr>
            <a:r>
              <a:rPr lang="en-US" sz="1050" dirty="0" smtClean="0"/>
              <a:t>No part knowledge to operator </a:t>
            </a:r>
          </a:p>
          <a:p>
            <a:endParaRPr lang="en-US" sz="105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899646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sz="1050" dirty="0"/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altLang="en-US" sz="1050" dirty="0" smtClean="0"/>
              <a:t>Mix –up Complaints should be zero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altLang="en-US" sz="1050" dirty="0" smtClean="0"/>
              <a:t>Getting part knowledge to operator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altLang="en-US" sz="105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879259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6107859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6107859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6107859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336459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Done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518646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394446"/>
            <a:ext cx="8839200" cy="6321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2221659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2147046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394696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336459"/>
            <a:ext cx="611188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After Market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336459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823446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 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To Maintain display board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  To Ensure all spd part’s      display on board		</a:t>
            </a:r>
          </a:p>
          <a:p>
            <a:pPr>
              <a:defRPr/>
            </a:pPr>
            <a:endParaRPr lang="en-US" sz="1050" b="1" dirty="0" smtClean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:- 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To check on daily basis</a:t>
            </a: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476996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423646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:- 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altLang="en-US" sz="1050" dirty="0"/>
              <a:t>No Part Knowledge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4175" name="Oval 3"/>
          <p:cNvSpPr>
            <a:spLocks noChangeArrowheads="1"/>
          </p:cNvSpPr>
          <p:nvPr/>
        </p:nvSpPr>
        <p:spPr bwMode="auto">
          <a:xfrm>
            <a:off x="882650" y="2147046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338046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338046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	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0" name="Oval 2"/>
          <p:cNvSpPr>
            <a:spLocks noChangeArrowheads="1"/>
          </p:cNvSpPr>
          <p:nvPr/>
        </p:nvSpPr>
        <p:spPr bwMode="auto">
          <a:xfrm>
            <a:off x="609600" y="2286000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181" name="Oval 5"/>
          <p:cNvSpPr>
            <a:spLocks noChangeArrowheads="1"/>
          </p:cNvSpPr>
          <p:nvPr/>
        </p:nvSpPr>
        <p:spPr bwMode="auto">
          <a:xfrm>
            <a:off x="3794764" y="2465007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97559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97559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05.07.2016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85" name="Straight Connector 7"/>
          <p:cNvCxnSpPr>
            <a:cxnSpLocks noChangeShapeType="1"/>
          </p:cNvCxnSpPr>
          <p:nvPr/>
        </p:nvCxnSpPr>
        <p:spPr bwMode="auto">
          <a:xfrm>
            <a:off x="304800" y="1650159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6" name="Straight Connector 12"/>
          <p:cNvCxnSpPr>
            <a:cxnSpLocks noChangeShapeType="1"/>
          </p:cNvCxnSpPr>
          <p:nvPr/>
        </p:nvCxnSpPr>
        <p:spPr bwMode="auto">
          <a:xfrm>
            <a:off x="3429000" y="2832846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7" name="Rounded Rectangle 15"/>
          <p:cNvSpPr>
            <a:spLocks noChangeArrowheads="1"/>
          </p:cNvSpPr>
          <p:nvPr/>
        </p:nvSpPr>
        <p:spPr bwMode="auto">
          <a:xfrm>
            <a:off x="3505200" y="2980484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cxnSp>
        <p:nvCxnSpPr>
          <p:cNvPr id="4188" name="Straight Arrow Connector 17"/>
          <p:cNvCxnSpPr>
            <a:cxnSpLocks noChangeShapeType="1"/>
          </p:cNvCxnSpPr>
          <p:nvPr/>
        </p:nvCxnSpPr>
        <p:spPr bwMode="auto">
          <a:xfrm>
            <a:off x="3490913" y="2832846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9" name="Straight Connector 30"/>
          <p:cNvCxnSpPr>
            <a:cxnSpLocks noChangeShapeType="1"/>
            <a:endCxn id="4187" idx="2"/>
          </p:cNvCxnSpPr>
          <p:nvPr/>
        </p:nvCxnSpPr>
        <p:spPr bwMode="auto">
          <a:xfrm>
            <a:off x="3505200" y="2832846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7" name="Rounded Rectangle 95"/>
          <p:cNvSpPr>
            <a:spLocks noChangeArrowheads="1"/>
          </p:cNvSpPr>
          <p:nvPr/>
        </p:nvSpPr>
        <p:spPr bwMode="auto">
          <a:xfrm>
            <a:off x="2295525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pic>
        <p:nvPicPr>
          <p:cNvPr id="3074" name="Picture 2" descr="C:\Users\desp103\AppData\Local\Microsoft\Windows\Temporary Internet Files\Content.Outlook\JXJ3A8I1\IMG-20160824-WA0021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445" y="1567715"/>
            <a:ext cx="3044743" cy="198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7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216</Words>
  <Application>Microsoft Office PowerPoint</Application>
  <PresentationFormat>On-screen Show (4:3)</PresentationFormat>
  <Paragraphs>85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pravin Shinde</cp:lastModifiedBy>
  <cp:revision>34</cp:revision>
  <cp:lastPrinted>2016-11-17T06:31:23Z</cp:lastPrinted>
  <dcterms:created xsi:type="dcterms:W3CDTF">2006-08-16T00:00:00Z</dcterms:created>
  <dcterms:modified xsi:type="dcterms:W3CDTF">2017-01-07T10:59:48Z</dcterms:modified>
</cp:coreProperties>
</file>